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0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2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1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7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31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1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15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02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8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8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3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4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2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3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1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1BE8F7-AF94-4924-9E9D-785F324B1B3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895E22-E3C6-43ED-BBC1-DC4CF162B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32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428" y="204395"/>
            <a:ext cx="8001000" cy="1731981"/>
          </a:xfrm>
        </p:spPr>
        <p:txBody>
          <a:bodyPr/>
          <a:lstStyle/>
          <a:p>
            <a:pPr algn="ctr"/>
            <a:r>
              <a:rPr lang="ru-RU" dirty="0" smtClean="0"/>
              <a:t>Команда «Черная жемчужина»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0311">
            <a:off x="7531668" y="1526366"/>
            <a:ext cx="3619520" cy="482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4928">
            <a:off x="548293" y="2005856"/>
            <a:ext cx="2877166" cy="455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84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30" y="5378823"/>
            <a:ext cx="8534400" cy="1347096"/>
          </a:xfrm>
        </p:spPr>
        <p:txBody>
          <a:bodyPr/>
          <a:lstStyle/>
          <a:p>
            <a:r>
              <a:rPr lang="ru-RU" dirty="0" smtClean="0"/>
              <a:t>Сегодня мы  </a:t>
            </a:r>
            <a:r>
              <a:rPr lang="ru-RU" smtClean="0"/>
              <a:t>защищали </a:t>
            </a:r>
            <a:r>
              <a:rPr lang="ru-RU" smtClean="0"/>
              <a:t>наш </a:t>
            </a:r>
            <a:r>
              <a:rPr lang="ru-RU" dirty="0" smtClean="0"/>
              <a:t>бизнес - проект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30" y="1215614"/>
            <a:ext cx="4819425" cy="361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537" y="1740050"/>
            <a:ext cx="3838463" cy="511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30" y="107578"/>
            <a:ext cx="3280419" cy="437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88538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12</Words>
  <Application>Microsoft Office PowerPoint</Application>
  <PresentationFormat>Произвольный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Сектор</vt:lpstr>
      <vt:lpstr>Команда «Черная жемчужина»</vt:lpstr>
      <vt:lpstr>Сегодня мы  защищали наш бизнес - проект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«Черная жемчужина»</dc:title>
  <dc:creator>user</dc:creator>
  <cp:lastModifiedBy>Админ</cp:lastModifiedBy>
  <cp:revision>2</cp:revision>
  <dcterms:created xsi:type="dcterms:W3CDTF">2017-02-02T07:14:35Z</dcterms:created>
  <dcterms:modified xsi:type="dcterms:W3CDTF">2017-02-02T07:28:36Z</dcterms:modified>
</cp:coreProperties>
</file>